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D592"/>
    <a:srgbClr val="773A21"/>
    <a:srgbClr val="935129"/>
    <a:srgbClr val="B99746"/>
    <a:srgbClr val="C6A9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778E8-4ADD-454C-B2E4-583AF76CB599}" v="4" dt="2025-08-01T16:15:05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827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19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27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65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460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60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65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0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30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30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032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50F14C-CDF2-40D4-98B0-F3985DB657B5}" type="datetimeFigureOut">
              <a:rPr lang="pt-BR" smtClean="0"/>
              <a:t>01/09/2025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51F3A3-E39F-48ED-891A-4A0F84E54D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19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Forma&#10;&#10;O conteúdo gerado por IA pode estar incorreto.">
            <a:extLst>
              <a:ext uri="{FF2B5EF4-FFF2-40B4-BE49-F238E27FC236}">
                <a16:creationId xmlns:a16="http://schemas.microsoft.com/office/drawing/2014/main" id="{FA8D0173-FFAE-AB77-369E-91F2F1E3F88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8" y="602960"/>
            <a:ext cx="4835078" cy="1391448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3571013-E60A-F670-F2C8-6BA411909A7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42446938"/>
            <a:ext cx="32399287" cy="753700"/>
            <a:chOff x="-2033" y="42185256"/>
            <a:chExt cx="43200637" cy="1004970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B4E8F1C3-D8DF-61D5-DE05-31CD59600BF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2033" y="42989232"/>
              <a:ext cx="43200637" cy="200994"/>
            </a:xfrm>
            <a:prstGeom prst="rect">
              <a:avLst/>
            </a:prstGeom>
            <a:solidFill>
              <a:srgbClr val="773A2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350"/>
            </a:p>
          </p:txBody>
        </p:sp>
        <p:sp>
          <p:nvSpPr>
            <p:cNvPr id="2" name="Retângulo 1">
              <a:extLst>
                <a:ext uri="{FF2B5EF4-FFF2-40B4-BE49-F238E27FC236}">
                  <a16:creationId xmlns:a16="http://schemas.microsoft.com/office/drawing/2014/main" id="{290C99C4-90E1-74A3-9EC5-53040B99E02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2033" y="42788237"/>
              <a:ext cx="43200637" cy="200994"/>
            </a:xfrm>
            <a:prstGeom prst="rect">
              <a:avLst/>
            </a:prstGeom>
            <a:solidFill>
              <a:srgbClr val="9351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350"/>
            </a:p>
          </p:txBody>
        </p:sp>
        <p:sp>
          <p:nvSpPr>
            <p:cNvPr id="3" name="Retângulo 2">
              <a:extLst>
                <a:ext uri="{FF2B5EF4-FFF2-40B4-BE49-F238E27FC236}">
                  <a16:creationId xmlns:a16="http://schemas.microsoft.com/office/drawing/2014/main" id="{246E91CA-E3C7-1CDF-1D25-0B98AE3DFE8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2033" y="42587244"/>
              <a:ext cx="43200637" cy="200994"/>
            </a:xfrm>
            <a:prstGeom prst="rect">
              <a:avLst/>
            </a:prstGeom>
            <a:solidFill>
              <a:srgbClr val="B9974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350"/>
            </a:p>
          </p:txBody>
        </p:sp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290CB2BB-0E41-2352-CB40-273C487B63A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2033" y="42386250"/>
              <a:ext cx="43200637" cy="200994"/>
            </a:xfrm>
            <a:prstGeom prst="rect">
              <a:avLst/>
            </a:prstGeom>
            <a:solidFill>
              <a:srgbClr val="C6A95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350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A1DC59A4-981E-8F34-AFAE-14A0A1A55F5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2033" y="42185256"/>
              <a:ext cx="43200637" cy="200994"/>
            </a:xfrm>
            <a:prstGeom prst="rect">
              <a:avLst/>
            </a:prstGeom>
            <a:solidFill>
              <a:srgbClr val="E0D59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350"/>
            </a:p>
          </p:txBody>
        </p:sp>
      </p:grpSp>
    </p:spTree>
    <p:extLst>
      <p:ext uri="{BB962C8B-B14F-4D97-AF65-F5344CB8AC3E}">
        <p14:creationId xmlns:p14="http://schemas.microsoft.com/office/powerpoint/2010/main" val="620117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Aptos Display</vt:lpstr>
      <vt:lpstr>Aptos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Gabriela Borges Velásquez</dc:creator>
  <cp:lastModifiedBy>Gabriela Borges Velásquez</cp:lastModifiedBy>
  <cp:revision>3</cp:revision>
  <dcterms:created xsi:type="dcterms:W3CDTF">2025-07-30T20:28:06Z</dcterms:created>
  <dcterms:modified xsi:type="dcterms:W3CDTF">2025-09-01T13:10:12Z</dcterms:modified>
</cp:coreProperties>
</file>